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Inter" panose="02000503000000020004" pitchFamily="2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10"/>
  </p:normalViewPr>
  <p:slideViewPr>
    <p:cSldViewPr snapToGrid="0" snapToObjects="1">
      <p:cViewPr varScale="1">
        <p:scale>
          <a:sx n="87" d="100"/>
          <a:sy n="87" d="100"/>
        </p:scale>
        <p:origin x="208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0531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18949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VaxSphere: Transforming Vaccine Distribution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84763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Group 16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7619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VaxSphere Team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418742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Ethan Gomes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78631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18742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Akshit Verma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5332928" y="478631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18742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Varun Singh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9872067" y="478631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7449" y="780217"/>
            <a:ext cx="7601902" cy="14456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50"/>
              </a:lnSpc>
              <a:buNone/>
            </a:pPr>
            <a:r>
              <a:rPr lang="en-US" sz="45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Addressing Inefficiencies in Vaccine Workflows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6257449" y="2804041"/>
            <a:ext cx="385524" cy="385524"/>
          </a:xfrm>
          <a:prstGeom prst="roundRect">
            <a:avLst>
              <a:gd name="adj" fmla="val 24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863239" y="2804041"/>
            <a:ext cx="3085028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Streamlined Scheduling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6863239" y="3659148"/>
            <a:ext cx="3085028" cy="140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VaxSphere centralizes appointments, eliminating manual processes and reducing wait times.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8533" y="2804041"/>
            <a:ext cx="385524" cy="385524"/>
          </a:xfrm>
          <a:prstGeom prst="roundRect">
            <a:avLst>
              <a:gd name="adj" fmla="val 24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774323" y="2804041"/>
            <a:ext cx="2909411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Transparent Ordering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10774323" y="3297674"/>
            <a:ext cx="3085028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vaccine ordering ensures timely delivery and prevents stock issues.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57449" y="5536883"/>
            <a:ext cx="385524" cy="385524"/>
          </a:xfrm>
          <a:prstGeom prst="roundRect">
            <a:avLst>
              <a:gd name="adj" fmla="val 24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863239" y="5536883"/>
            <a:ext cx="289143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Simplified Logistics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6863239" y="6030516"/>
            <a:ext cx="3085028" cy="140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tracking of vaccine shipments ensures transparency and accountability.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10168533" y="5536883"/>
            <a:ext cx="385524" cy="385524"/>
          </a:xfrm>
          <a:prstGeom prst="roundRect">
            <a:avLst>
              <a:gd name="adj" fmla="val 24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0774323" y="5536883"/>
            <a:ext cx="3085028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Automated Financial Management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10774323" y="6391989"/>
            <a:ext cx="3085028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billing, payments, and reimbursements promote efficiency and transparency.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2921" y="915472"/>
            <a:ext cx="6653808" cy="690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Features of VaxSphere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22921" y="1921669"/>
            <a:ext cx="3730347" cy="2591038"/>
          </a:xfrm>
          <a:prstGeom prst="roundRect">
            <a:avLst>
              <a:gd name="adj" fmla="val 34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440924" y="2139672"/>
            <a:ext cx="2952036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Centralized Scheduling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440924" y="2611160"/>
            <a:ext cx="3294340" cy="1683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VaxSphere simplifies appointment scheduling for both individuals and healthcare centers, streamlining the process and reducing wait times.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10163651" y="1921669"/>
            <a:ext cx="3730347" cy="2591038"/>
          </a:xfrm>
          <a:prstGeom prst="roundRect">
            <a:avLst>
              <a:gd name="adj" fmla="val 34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381655" y="2139672"/>
            <a:ext cx="2762250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Automated Ordering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381655" y="2611160"/>
            <a:ext cx="3294340" cy="1683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VaxSphere automates vaccine ordering and approval processes, ensuring timely delivery and optimizing inventory management.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22921" y="4723090"/>
            <a:ext cx="3730347" cy="2591038"/>
          </a:xfrm>
          <a:prstGeom prst="roundRect">
            <a:avLst>
              <a:gd name="adj" fmla="val 34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440924" y="4941094"/>
            <a:ext cx="2891552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Supply Chain Tracking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440924" y="5412581"/>
            <a:ext cx="3294340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VaxSphere provides real-time visibility into vaccine shipments, enabling proactive management and ensuring efficient logistics.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10163651" y="4723090"/>
            <a:ext cx="3730347" cy="2591038"/>
          </a:xfrm>
          <a:prstGeom prst="roundRect">
            <a:avLst>
              <a:gd name="adj" fmla="val 34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0381655" y="4941094"/>
            <a:ext cx="2762250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Safety Monitoring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0381655" y="5412581"/>
            <a:ext cx="3294340" cy="1683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VaxSphere empowers proactive safety monitoring, enabling rapid identification and response to potential issues, ensuring the safety of every dose.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170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670" y="3436739"/>
            <a:ext cx="10286286" cy="739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0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Stakeholder Access and Collaboration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70" y="4514255"/>
            <a:ext cx="563404" cy="56340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8670" y="5302925"/>
            <a:ext cx="2957870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Governments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788670" y="5807750"/>
            <a:ext cx="4125635" cy="1442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Governments gain real-time insights into vaccine distribution, enabling effective policy decisions and resource allocation.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2323" y="4514255"/>
            <a:ext cx="563404" cy="56340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2323" y="5302925"/>
            <a:ext cx="2957870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Manufacturers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5252323" y="5807750"/>
            <a:ext cx="4125635" cy="1442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Manufacturers can track vaccine distribution, manage inventory, and optimize production, ensuring efficient supply chains.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976" y="4514255"/>
            <a:ext cx="563404" cy="56340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976" y="5302925"/>
            <a:ext cx="2957870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Centers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9715976" y="5807750"/>
            <a:ext cx="4125754" cy="18026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Vaccine centers streamline appointment scheduling, manage inventory, and access real-time data, enhancing efficiency and patient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0854"/>
            <a:ext cx="996017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Technical Foundations of VaxSphere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18742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148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Java Swing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5657136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VaxSphere's user interface utilizes Java Swing, providing a robust and highly customizable experience for all users.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318742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14909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Database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5254704" y="5657255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VaxSphere's foundation is a secure and scalable database, ensuring data integrity and reliability.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318742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148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Secure Architecture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9715738" y="5657136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security and user privacy are prioritized through VaxSphere's robust architecture, employing strong encryption and access controls.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C51BB1-287E-494D-8EDF-83E183D24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71" y="1622322"/>
            <a:ext cx="13912069" cy="5456903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CD8A9B8B-10D9-BEB6-C60A-F4BC15A9DEB5}"/>
              </a:ext>
            </a:extLst>
          </p:cNvPr>
          <p:cNvSpPr/>
          <p:nvPr/>
        </p:nvSpPr>
        <p:spPr>
          <a:xfrm>
            <a:off x="808538" y="530919"/>
            <a:ext cx="1224378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High Level Component Diagram - VaxSphere</a:t>
            </a:r>
            <a:endParaRPr lang="en-US" sz="4650" dirty="0"/>
          </a:p>
        </p:txBody>
      </p:sp>
    </p:spTree>
    <p:extLst>
      <p:ext uri="{BB962C8B-B14F-4D97-AF65-F5344CB8AC3E}">
        <p14:creationId xmlns:p14="http://schemas.microsoft.com/office/powerpoint/2010/main" val="1966487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296</Words>
  <Application>Microsoft Macintosh PowerPoint</Application>
  <PresentationFormat>Custom</PresentationFormat>
  <Paragraphs>45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Inter</vt:lpstr>
      <vt:lpstr>Petrona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Ethan Gomes</cp:lastModifiedBy>
  <cp:revision>2</cp:revision>
  <dcterms:created xsi:type="dcterms:W3CDTF">2024-12-09T04:26:46Z</dcterms:created>
  <dcterms:modified xsi:type="dcterms:W3CDTF">2024-12-09T04:34:39Z</dcterms:modified>
</cp:coreProperties>
</file>